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5" r:id="rId5"/>
    <p:sldId id="263" r:id="rId6"/>
    <p:sldId id="258" r:id="rId7"/>
    <p:sldId id="266" r:id="rId8"/>
    <p:sldId id="270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neizvestniy-geniy.ru/images/works/photo/2012/07/662457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0353"/>
            <a:ext cx="9144000" cy="7388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99px.ru/sstorage/56/2014/09/image_56230914130033500218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tihi.ru/pics/2012/01/10/1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-171400"/>
            <a:ext cx="5760640" cy="7243744"/>
          </a:xfrm>
          <a:prstGeom prst="rect">
            <a:avLst/>
          </a:prstGeom>
          <a:noFill/>
        </p:spPr>
      </p:pic>
      <p:pic>
        <p:nvPicPr>
          <p:cNvPr id="5" name="Picture 4" descr="http://www.stihi.ru/pics/2016/03/08/1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8720" y="0"/>
            <a:ext cx="6858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6021288"/>
            <a:ext cx="4094904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 сейчас говоришь мне, что понял,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Земля без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меня - не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Земля,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9096" y="6021288"/>
            <a:ext cx="3872086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готов мне полмира в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ладонях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Принести и рассыпать, любя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surprisse.com/muscards/view/2014/03/06/3d2338f0oa53f8c50f06aac961a7b3d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5877272"/>
            <a:ext cx="356450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 сейчас говоришь, а когда-то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Только лишь за улыбку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твою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playcast.ru/uploads/2015/01/23/11739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1475" y="-243408"/>
            <a:ext cx="9515475" cy="97536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8064" y="6021288"/>
            <a:ext cx="3525452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 теряла друзей безвозвратно,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Молча падая в колею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.i.ua/cards/pic/1/9/219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315416"/>
            <a:ext cx="9861962" cy="75608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5733256"/>
            <a:ext cx="3772123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 ушел… И тогда мне казалось,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уж Солнце…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Утром вновь не посмотрит в окно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leepwind.ucoz.ru/avatar/m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5733256"/>
            <a:ext cx="4104456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Мне нужна была малая малость,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сейчас можно дать за неё?</a:t>
            </a: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s017.radikal.ru/i426/1202/1d/288fbee63f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5005"/>
            <a:ext cx="9144000" cy="72530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5589240"/>
            <a:ext cx="3794757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 полмира? Мне этого мало.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Нет той девочки, любящей в пыл,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www.neizvestniy-geniy.ru/images/works/photo/2013/06/948510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0773"/>
            <a:ext cx="9144000" cy="7058773"/>
          </a:xfrm>
          <a:prstGeom prst="rect">
            <a:avLst/>
          </a:prstGeom>
          <a:noFill/>
        </p:spPr>
      </p:pic>
      <p:pic>
        <p:nvPicPr>
          <p:cNvPr id="6" name="Picture 2" descr="http://crosti.ru/patterns/00/12/7d/9a431b1816/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2627784" cy="24525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5229200"/>
            <a:ext cx="3350854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 тобой уже взрослая </a:t>
            </a:r>
            <a:r>
              <a:rPr lang="ru-RU" dirty="0" smtClean="0">
                <a:solidFill>
                  <a:schemeClr val="bg1"/>
                </a:solidFill>
              </a:rPr>
              <a:t>дама -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Та, </a:t>
            </a:r>
            <a:r>
              <a:rPr lang="ru-RU" dirty="0" smtClean="0">
                <a:solidFill>
                  <a:schemeClr val="bg1"/>
                </a:solidFill>
              </a:rPr>
              <a:t>что в девочках ты не любил!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crosti.ru/patterns/00/12/7d/9a431b1816/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3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109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Комп2</dc:creator>
  <cp:lastModifiedBy>Комп2</cp:lastModifiedBy>
  <cp:revision>17</cp:revision>
  <dcterms:created xsi:type="dcterms:W3CDTF">2016-10-05T15:19:01Z</dcterms:created>
  <dcterms:modified xsi:type="dcterms:W3CDTF">2016-10-05T21:16:06Z</dcterms:modified>
</cp:coreProperties>
</file>